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58" r:id="rId8"/>
    <p:sldId id="266" r:id="rId9"/>
    <p:sldId id="264" r:id="rId10"/>
    <p:sldId id="267" r:id="rId11"/>
    <p:sldId id="268" r:id="rId12"/>
    <p:sldId id="271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CF6"/>
    <a:srgbClr val="DBC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1"/>
    <p:restoredTop sz="94677"/>
  </p:normalViewPr>
  <p:slideViewPr>
    <p:cSldViewPr snapToGrid="0" snapToObjects="1">
      <p:cViewPr>
        <p:scale>
          <a:sx n="190" d="100"/>
          <a:sy n="190" d="100"/>
        </p:scale>
        <p:origin x="7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060E-BD1E-A54B-B4DA-FD202BA3C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C5A3B-DE42-1040-9A4B-C803F1946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0525-BCC5-A741-88AC-47B45ED3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D3E3-FEC5-6C45-BA3B-6EE8C493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208EA-F695-5549-A3F6-6066EAFA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3CFD-483B-6A42-BDDB-BDF88979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9E23F-864B-BE49-9A7C-BE2BF46D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EAF72-B362-C14C-95DD-C67225B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457F5-AE9F-394B-BCDF-551620FC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F157B-3DF1-7E46-BE3A-A3DA83F7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6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46B50-AA6B-884F-A6D0-BBD73FECA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47139-4F39-514C-B818-0E3D6AC70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AFDC-0A84-1D48-B0F1-1F7E8F6C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FFF1-0A31-8E43-BD5A-248B2BB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2808C-E06C-B744-BEEA-E177E592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0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A4A1-0427-E946-A9D7-6D4BBBDE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D67C-FA86-3045-9ECE-836FD88F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8FB0A-BD57-1E4D-B64A-D68588C9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EE29-046F-F54A-96EC-FBE07F24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4AE70-4231-C94E-A0E0-AC38214D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5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3B66-85F5-CB4D-B473-FBEEC114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73F04-4486-0041-A5FB-682634A33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DCA27-199F-FA4F-A354-EEE76CB7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190EE-B634-8F49-8617-FED7B12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50F79-9E9E-C54E-B760-78D928CB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0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6145-0FC5-0C45-83A0-B9DA7254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304D-E23E-C743-B36C-85557088E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F70C9-F929-9949-B2AA-E43B4F98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6EF0E-DFD6-924E-AC03-6524EDA9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31487-3716-1344-B3A0-A815AC96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926F3-7D8B-A243-9903-3501A74B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7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91B8-D91F-A345-B20A-D37660A1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12AD-D972-A04F-A5BA-A9C923696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2CF58-BC26-014F-A2EA-1FE605B5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1D96B-1882-D644-8C45-3E8EDE5E6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EBD66-BFA9-6D43-8F27-7117E0EE6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4D62B-E3D2-A346-96CA-0CFF793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FFEC4-F692-9349-950E-6108A1C4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EE7A8-441C-3E4E-9356-FF21C581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4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7DA8-FB8B-7C40-91C2-587B3437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BEBB1-1353-D746-8BA0-BD5510F9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28998-EA34-B642-AE0F-78970D57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43E2A-F703-B94A-ACB1-5190CF4B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062D4-4780-374E-9F6B-09D39D6F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3BBAC-813B-E640-9189-78C28CB1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21A5-59AC-574E-8408-1848C4CC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FEF9-ECDA-A74E-B4E7-B8BCFBE9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4204F-0310-F646-A16D-C439BF50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F2CC-9F57-384F-A7C5-2FD469BED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CD8-B704-3F42-BFD4-CE60218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D4EF3-4469-1140-B0D3-C3AB877C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BBFB2-40AE-734A-A6B4-3A6E204B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EE00-E4C3-BE44-B099-0D2AAEDA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88626-065B-364F-84F0-D4DD9592D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A1E4C-0606-F04B-9C21-C08D7FCB9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B5AF3-14FA-D04D-A96B-ACF2E7DF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D5393-F392-2041-A286-4E73BF14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8C5F9-8741-A841-934C-0C2DD9E4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97EE9-3331-2849-8B6B-D63C55C0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65F83-6777-E04B-A298-ACBFC0A47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1797-6793-6142-B9BB-D3C085B68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7815E-9C4E-D949-8CA4-1A7F989F22D5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9D10B-3604-8448-95F5-FDBFF0C81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67AE-1C27-034A-908B-F110CC4E4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7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X.svg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X.svg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ross-x-red-square-delete-wrong-39414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mark-note-duplicate-240520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Red_X.sv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D455-1A97-CA4F-9B06-A58070A18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844" y="1201386"/>
            <a:ext cx="9742312" cy="2387600"/>
          </a:xfrm>
        </p:spPr>
        <p:txBody>
          <a:bodyPr>
            <a:noAutofit/>
          </a:bodyPr>
          <a:lstStyle/>
          <a:p>
            <a:r>
              <a:rPr lang="en-US" sz="4800" dirty="0"/>
              <a:t>My only slightly snarky but perhaps moderately cynical summarization of what I’ve worked on with Delta Smelt.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5433B-084E-2A4F-A0A0-ED59C040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9981"/>
            <a:ext cx="9144000" cy="1655762"/>
          </a:xfrm>
        </p:spPr>
        <p:txBody>
          <a:bodyPr/>
          <a:lstStyle/>
          <a:p>
            <a:r>
              <a:rPr lang="en-US" dirty="0"/>
              <a:t>Shannon Joslin</a:t>
            </a:r>
          </a:p>
          <a:p>
            <a:r>
              <a:rPr lang="en-US" dirty="0"/>
              <a:t>DIB lab mini-presentation</a:t>
            </a:r>
          </a:p>
          <a:p>
            <a:r>
              <a:rPr lang="en-US" dirty="0"/>
              <a:t>30 November 2020 </a:t>
            </a:r>
            <a:r>
              <a:rPr lang="en-US" sz="1000" dirty="0"/>
              <a:t>(how are we already here?)</a:t>
            </a:r>
          </a:p>
        </p:txBody>
      </p:sp>
    </p:spTree>
    <p:extLst>
      <p:ext uri="{BB962C8B-B14F-4D97-AF65-F5344CB8AC3E}">
        <p14:creationId xmlns:p14="http://schemas.microsoft.com/office/powerpoint/2010/main" val="286921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289C-F19D-0243-AC15-07B0B765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Contemporary 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60344A-1B2C-0541-BA5B-F1B21B0D6558}"/>
              </a:ext>
            </a:extLst>
          </p:cNvPr>
          <p:cNvGrpSpPr/>
          <p:nvPr/>
        </p:nvGrpSpPr>
        <p:grpSpPr>
          <a:xfrm>
            <a:off x="2004398" y="1674918"/>
            <a:ext cx="8183203" cy="4502045"/>
            <a:chOff x="826630" y="1840091"/>
            <a:chExt cx="7688720" cy="42300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477AA4-18C4-0D42-8872-19ADE88B03BA}"/>
                </a:ext>
              </a:extLst>
            </p:cNvPr>
            <p:cNvGrpSpPr/>
            <p:nvPr/>
          </p:nvGrpSpPr>
          <p:grpSpPr>
            <a:xfrm>
              <a:off x="826631" y="1840092"/>
              <a:ext cx="7688719" cy="4230001"/>
              <a:chOff x="826631" y="1840092"/>
              <a:chExt cx="7688719" cy="4230001"/>
            </a:xfrm>
          </p:grpSpPr>
          <p:pic>
            <p:nvPicPr>
              <p:cNvPr id="7" name="Content Placeholder 12">
                <a:extLst>
                  <a:ext uri="{FF2B5EF4-FFF2-40B4-BE49-F238E27FC236}">
                    <a16:creationId xmlns:a16="http://schemas.microsoft.com/office/drawing/2014/main" id="{1C63B8C7-2130-854E-89D9-94B49800E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631" y="1840092"/>
                <a:ext cx="7688719" cy="423000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854FEE-0552-C749-9B39-1BE0ED137715}"/>
                  </a:ext>
                </a:extLst>
              </p:cNvPr>
              <p:cNvSpPr/>
              <p:nvPr/>
            </p:nvSpPr>
            <p:spPr>
              <a:xfrm>
                <a:off x="7334865" y="3274142"/>
                <a:ext cx="1180485" cy="31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B30AE8-7139-B440-A351-CEE483781976}"/>
                </a:ext>
              </a:extLst>
            </p:cNvPr>
            <p:cNvSpPr/>
            <p:nvPr/>
          </p:nvSpPr>
          <p:spPr>
            <a:xfrm>
              <a:off x="826630" y="1840091"/>
              <a:ext cx="2536001" cy="2334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B0832A0C-8CD3-414E-8D9B-D682974DD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294" y="1503622"/>
            <a:ext cx="8292307" cy="4860407"/>
          </a:xfrm>
        </p:spPr>
      </p:pic>
    </p:spTree>
    <p:extLst>
      <p:ext uri="{BB962C8B-B14F-4D97-AF65-F5344CB8AC3E}">
        <p14:creationId xmlns:p14="http://schemas.microsoft.com/office/powerpoint/2010/main" val="139945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1240C4-CFDA-3441-86FF-10EA941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4" y="1790891"/>
            <a:ext cx="5236563" cy="3927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93A41B-A074-A04B-BCB2-6A59F4DE0015}"/>
              </a:ext>
            </a:extLst>
          </p:cNvPr>
          <p:cNvSpPr txBox="1"/>
          <p:nvPr/>
        </p:nvSpPr>
        <p:spPr>
          <a:xfrm>
            <a:off x="7179733" y="3145557"/>
            <a:ext cx="3838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depth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coverage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96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1240C4-CFDA-3441-86FF-10EA941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4" y="1790891"/>
            <a:ext cx="5236563" cy="3927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070FE-35DB-7043-9A04-4838FBE5E740}"/>
              </a:ext>
            </a:extLst>
          </p:cNvPr>
          <p:cNvSpPr txBox="1"/>
          <p:nvPr/>
        </p:nvSpPr>
        <p:spPr>
          <a:xfrm>
            <a:off x="7179733" y="3145557"/>
            <a:ext cx="3838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depth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coverage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Cross X Red · Free vector graphic on Pixabay">
            <a:extLst>
              <a:ext uri="{FF2B5EF4-FFF2-40B4-BE49-F238E27FC236}">
                <a16:creationId xmlns:a16="http://schemas.microsoft.com/office/drawing/2014/main" id="{76C1F6FA-C157-4844-8C7B-519B68BFB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179733" y="2410576"/>
            <a:ext cx="2915790" cy="26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8" name="Picture 7" descr="Question Mark Note Duplicate · Free image on Pixabay">
            <a:extLst>
              <a:ext uri="{FF2B5EF4-FFF2-40B4-BE49-F238E27FC236}">
                <a16:creationId xmlns:a16="http://schemas.microsoft.com/office/drawing/2014/main" id="{7CB7C923-16AD-AC43-9AEC-5C43D523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2000" y="1102431"/>
            <a:ext cx="8128000" cy="541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2803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513D-6507-8F4D-B9D0-C34A0B58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Karyotype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3C5B-187B-4042-9055-BA9B992B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but not great success</a:t>
            </a:r>
          </a:p>
        </p:txBody>
      </p:sp>
      <p:pic>
        <p:nvPicPr>
          <p:cNvPr id="4" name="Picture 3" descr="C:\Users\medelany\Box\aaaaHomedir Files\My Documents\aLAB\aLab General\aDelta Smelt\Male H2 sld2 cell 12 with bar_5 10-23-20 AdPStif.tif">
            <a:extLst>
              <a:ext uri="{FF2B5EF4-FFF2-40B4-BE49-F238E27FC236}">
                <a16:creationId xmlns:a16="http://schemas.microsoft.com/office/drawing/2014/main" id="{E2CED0E5-E3C8-0149-91FD-DFD99236AA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545" y="2725721"/>
            <a:ext cx="2513857" cy="25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2D730-680E-B845-9CDF-86273489EF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3" t="20934" r="18612" b="35200"/>
          <a:stretch/>
        </p:blipFill>
        <p:spPr>
          <a:xfrm>
            <a:off x="2796821" y="2725720"/>
            <a:ext cx="2628900" cy="2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405F-1DC9-5048-8084-5DD2D06F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Delta Smelt?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34630-44FD-254C-9B4C-ECC90732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28" y="2125415"/>
            <a:ext cx="6465987" cy="2305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08725-6197-D640-BC29-45C0302E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0" y="4430982"/>
            <a:ext cx="3460951" cy="2346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074B6-9458-8A42-8E73-32F792FB5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858" y="815305"/>
            <a:ext cx="5762419" cy="384348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D9F4EFF-2EB5-5349-8481-4C5FE28E1E57}"/>
              </a:ext>
            </a:extLst>
          </p:cNvPr>
          <p:cNvGrpSpPr/>
          <p:nvPr/>
        </p:nvGrpSpPr>
        <p:grpSpPr>
          <a:xfrm>
            <a:off x="4801928" y="5169796"/>
            <a:ext cx="7168039" cy="1324519"/>
            <a:chOff x="4828822" y="5407099"/>
            <a:chExt cx="7168039" cy="132451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525B7B-2C2D-0345-BF2C-82C611093478}"/>
                </a:ext>
              </a:extLst>
            </p:cNvPr>
            <p:cNvCxnSpPr/>
            <p:nvPr/>
          </p:nvCxnSpPr>
          <p:spPr>
            <a:xfrm>
              <a:off x="4828822" y="6194777"/>
              <a:ext cx="6050845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3A514A-F747-544C-A23C-FE8F7AD6097B}"/>
                </a:ext>
              </a:extLst>
            </p:cNvPr>
            <p:cNvCxnSpPr/>
            <p:nvPr/>
          </p:nvCxnSpPr>
          <p:spPr>
            <a:xfrm>
              <a:off x="4828822" y="6039210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C7E0601-A532-E14A-9C35-1B5EB7A40551}"/>
                </a:ext>
              </a:extLst>
            </p:cNvPr>
            <p:cNvCxnSpPr/>
            <p:nvPr/>
          </p:nvCxnSpPr>
          <p:spPr>
            <a:xfrm>
              <a:off x="5619302" y="6027232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FF5906-907D-C94B-A2CD-D33B29793283}"/>
                </a:ext>
              </a:extLst>
            </p:cNvPr>
            <p:cNvCxnSpPr/>
            <p:nvPr/>
          </p:nvCxnSpPr>
          <p:spPr>
            <a:xfrm>
              <a:off x="10815004" y="6052977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D11843-FE7C-F349-9DC3-BFA33069AF0F}"/>
                </a:ext>
              </a:extLst>
            </p:cNvPr>
            <p:cNvCxnSpPr/>
            <p:nvPr/>
          </p:nvCxnSpPr>
          <p:spPr>
            <a:xfrm>
              <a:off x="10879667" y="6052977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628B3A-04A3-FF4C-86A6-3949B4315AD3}"/>
                </a:ext>
              </a:extLst>
            </p:cNvPr>
            <p:cNvSpPr txBox="1"/>
            <p:nvPr/>
          </p:nvSpPr>
          <p:spPr>
            <a:xfrm>
              <a:off x="5240866" y="6295500"/>
              <a:ext cx="9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3.9 MYA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98C4D9-3217-2542-97E9-C106480F865A}"/>
                </a:ext>
              </a:extLst>
            </p:cNvPr>
            <p:cNvSpPr txBox="1"/>
            <p:nvPr/>
          </p:nvSpPr>
          <p:spPr>
            <a:xfrm>
              <a:off x="10338549" y="636228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3,000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861533-EEED-2E47-9B7A-720C488C960C}"/>
                </a:ext>
              </a:extLst>
            </p:cNvPr>
            <p:cNvSpPr txBox="1"/>
            <p:nvPr/>
          </p:nvSpPr>
          <p:spPr>
            <a:xfrm rot="19462280">
              <a:off x="5401734" y="5407099"/>
              <a:ext cx="1231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delta smelt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ED8DC2-83EE-264A-955B-1D3E540E2848}"/>
                </a:ext>
              </a:extLst>
            </p:cNvPr>
            <p:cNvSpPr txBox="1"/>
            <p:nvPr/>
          </p:nvSpPr>
          <p:spPr>
            <a:xfrm rot="19462280">
              <a:off x="10443289" y="5469814"/>
              <a:ext cx="121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cucumbers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1CA08F-404F-974F-BD2B-373752EA92CB}"/>
                </a:ext>
              </a:extLst>
            </p:cNvPr>
            <p:cNvSpPr txBox="1"/>
            <p:nvPr/>
          </p:nvSpPr>
          <p:spPr>
            <a:xfrm rot="19462280">
              <a:off x="10710740" y="5473432"/>
              <a:ext cx="1286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81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405F-1DC9-5048-8084-5DD2D06F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Delta Smelt?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C4283-5F8B-0940-8EA0-431D75C8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59" y="0"/>
            <a:ext cx="56865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34630-44FD-254C-9B4C-ECC90732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" y="2125415"/>
            <a:ext cx="6465987" cy="2305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EC35A-75EE-E042-BFC5-2AB361007C1B}"/>
              </a:ext>
            </a:extLst>
          </p:cNvPr>
          <p:cNvSpPr txBox="1"/>
          <p:nvPr/>
        </p:nvSpPr>
        <p:spPr>
          <a:xfrm>
            <a:off x="237507" y="6362070"/>
            <a:ext cx="2220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*(two images not to scale together)</a:t>
            </a:r>
          </a:p>
        </p:txBody>
      </p:sp>
    </p:spTree>
    <p:extLst>
      <p:ext uri="{BB962C8B-B14F-4D97-AF65-F5344CB8AC3E}">
        <p14:creationId xmlns:p14="http://schemas.microsoft.com/office/powerpoint/2010/main" val="40976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C4283-5F8B-0940-8EA0-431D75C8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59" y="0"/>
            <a:ext cx="56865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1DC10-F8F3-114E-82E5-500CAF1D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" y="1735592"/>
            <a:ext cx="6398285" cy="47987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B43B5A-DEE7-2E49-BCD3-5209422A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Where are Delta Smelt?</a:t>
            </a:r>
          </a:p>
        </p:txBody>
      </p:sp>
    </p:spTree>
    <p:extLst>
      <p:ext uri="{BB962C8B-B14F-4D97-AF65-F5344CB8AC3E}">
        <p14:creationId xmlns:p14="http://schemas.microsoft.com/office/powerpoint/2010/main" val="10391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E6133-800F-9149-860D-15B8AC18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Why are Delta Smelt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E5CA-7A46-764F-8309-969A04E0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considered an indicators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7D325-562F-F24C-B34F-953170FE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" r="-2" b="-2"/>
          <a:stretch/>
        </p:blipFill>
        <p:spPr>
          <a:xfrm>
            <a:off x="190585" y="2268737"/>
            <a:ext cx="6170299" cy="422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D47AF-54A1-A841-BF1E-DE6520B6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61" y="2114680"/>
            <a:ext cx="5715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9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103B6D-D3FC-0E40-A13D-6A3A0661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" r="798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5C095-9808-E44A-9A8F-9CB2F883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What is currently being 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282B-91B8-C64E-9932-2CC698717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refugee population</a:t>
            </a:r>
          </a:p>
          <a:p>
            <a:r>
              <a:rPr lang="en-US" sz="1800"/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379132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1389-8762-9C41-BA75-C1E5DEE6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Genome Assembly come in a variety of flavors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EE249-D097-6D4B-BD0D-94C74246E108}"/>
              </a:ext>
            </a:extLst>
          </p:cNvPr>
          <p:cNvSpPr/>
          <p:nvPr/>
        </p:nvSpPr>
        <p:spPr>
          <a:xfrm>
            <a:off x="978484" y="3462288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57473-9D6E-2B4D-9227-BDFE66739739}"/>
              </a:ext>
            </a:extLst>
          </p:cNvPr>
          <p:cNvSpPr/>
          <p:nvPr/>
        </p:nvSpPr>
        <p:spPr>
          <a:xfrm>
            <a:off x="2127595" y="3484590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ED44C-15C2-B94B-A76A-20EBDCFFD7E4}"/>
              </a:ext>
            </a:extLst>
          </p:cNvPr>
          <p:cNvSpPr/>
          <p:nvPr/>
        </p:nvSpPr>
        <p:spPr>
          <a:xfrm>
            <a:off x="3314404" y="2514434"/>
            <a:ext cx="1121521" cy="26565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08723C-6150-3F40-A719-038913A1B48E}"/>
              </a:ext>
            </a:extLst>
          </p:cNvPr>
          <p:cNvSpPr/>
          <p:nvPr/>
        </p:nvSpPr>
        <p:spPr>
          <a:xfrm>
            <a:off x="3397590" y="3111977"/>
            <a:ext cx="952182" cy="6562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(10X)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98892E-BDDB-F04F-85B0-253003A872EF}"/>
              </a:ext>
            </a:extLst>
          </p:cNvPr>
          <p:cNvSpPr/>
          <p:nvPr/>
        </p:nvSpPr>
        <p:spPr>
          <a:xfrm>
            <a:off x="3388584" y="3825114"/>
            <a:ext cx="952182" cy="5597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(PacBio)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AB5BA7-DAED-4544-B604-15AE00004E31}"/>
              </a:ext>
            </a:extLst>
          </p:cNvPr>
          <p:cNvSpPr/>
          <p:nvPr/>
        </p:nvSpPr>
        <p:spPr>
          <a:xfrm>
            <a:off x="4664599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85336E-3486-B64C-9F88-0238098C9F24}"/>
              </a:ext>
            </a:extLst>
          </p:cNvPr>
          <p:cNvSpPr/>
          <p:nvPr/>
        </p:nvSpPr>
        <p:spPr>
          <a:xfrm>
            <a:off x="4757026" y="3012632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Supernova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82A25-ECD5-4246-8453-3EB97614C550}"/>
              </a:ext>
            </a:extLst>
          </p:cNvPr>
          <p:cNvSpPr/>
          <p:nvPr/>
        </p:nvSpPr>
        <p:spPr>
          <a:xfrm>
            <a:off x="4757026" y="34749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B73B80-DB9F-6B42-85F1-795C5110A033}"/>
              </a:ext>
            </a:extLst>
          </p:cNvPr>
          <p:cNvSpPr/>
          <p:nvPr/>
        </p:nvSpPr>
        <p:spPr>
          <a:xfrm>
            <a:off x="4757025" y="397744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Canu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E91F74-3B9E-374A-BB64-D6C72300193C}"/>
              </a:ext>
            </a:extLst>
          </p:cNvPr>
          <p:cNvSpPr/>
          <p:nvPr/>
        </p:nvSpPr>
        <p:spPr>
          <a:xfrm>
            <a:off x="7365362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Re-Assembly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8F34D4-6AAB-6943-81C0-1B784491C2E6}"/>
              </a:ext>
            </a:extLst>
          </p:cNvPr>
          <p:cNvSpPr/>
          <p:nvPr/>
        </p:nvSpPr>
        <p:spPr>
          <a:xfrm>
            <a:off x="7448548" y="305712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Tigmint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D7DDA4-65B6-8C47-8D26-B553E422E714}"/>
              </a:ext>
            </a:extLst>
          </p:cNvPr>
          <p:cNvSpPr/>
          <p:nvPr/>
        </p:nvSpPr>
        <p:spPr>
          <a:xfrm>
            <a:off x="7448548" y="351943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miniasm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01D46FA-AA0E-9348-B40C-4B224EA8DC4E}"/>
              </a:ext>
            </a:extLst>
          </p:cNvPr>
          <p:cNvSpPr/>
          <p:nvPr/>
        </p:nvSpPr>
        <p:spPr>
          <a:xfrm>
            <a:off x="7448547" y="39716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SALSA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115D05-3111-CF49-BD71-59543F3E346E}"/>
              </a:ext>
            </a:extLst>
          </p:cNvPr>
          <p:cNvSpPr/>
          <p:nvPr/>
        </p:nvSpPr>
        <p:spPr>
          <a:xfrm>
            <a:off x="7448546" y="4444048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31D7D7-A166-A84B-BE24-A4073B8E7B6D}"/>
              </a:ext>
            </a:extLst>
          </p:cNvPr>
          <p:cNvSpPr/>
          <p:nvPr/>
        </p:nvSpPr>
        <p:spPr>
          <a:xfrm>
            <a:off x="6012814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9E2C25-CAAF-E644-BF11-9125DCC03A37}"/>
              </a:ext>
            </a:extLst>
          </p:cNvPr>
          <p:cNvSpPr/>
          <p:nvPr/>
        </p:nvSpPr>
        <p:spPr>
          <a:xfrm>
            <a:off x="6096000" y="300688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10X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25DFBC-DF8E-C24E-9B88-1C709C0AC11C}"/>
              </a:ext>
            </a:extLst>
          </p:cNvPr>
          <p:cNvSpPr/>
          <p:nvPr/>
        </p:nvSpPr>
        <p:spPr>
          <a:xfrm>
            <a:off x="6096000" y="342900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PacBio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CF6057-E5FF-924D-9F62-39E79CEFF29A}"/>
              </a:ext>
            </a:extLst>
          </p:cNvPr>
          <p:cNvSpPr/>
          <p:nvPr/>
        </p:nvSpPr>
        <p:spPr>
          <a:xfrm>
            <a:off x="6095999" y="385111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Oxford Nano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18EED7-9477-5143-B8B8-D6C50BC221D6}"/>
              </a:ext>
            </a:extLst>
          </p:cNvPr>
          <p:cNvSpPr/>
          <p:nvPr/>
        </p:nvSpPr>
        <p:spPr>
          <a:xfrm>
            <a:off x="6095998" y="468520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5147BF4-7654-EC4F-B6D7-FA84DC11F1D6}"/>
              </a:ext>
            </a:extLst>
          </p:cNvPr>
          <p:cNvSpPr/>
          <p:nvPr/>
        </p:nvSpPr>
        <p:spPr>
          <a:xfrm>
            <a:off x="1905650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EF36A57-6496-814E-B180-8FD2BBF96510}"/>
              </a:ext>
            </a:extLst>
          </p:cNvPr>
          <p:cNvSpPr/>
          <p:nvPr/>
        </p:nvSpPr>
        <p:spPr>
          <a:xfrm>
            <a:off x="3075280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0A6703E-CA11-6844-87F0-5FDBC3DBA9EB}"/>
              </a:ext>
            </a:extLst>
          </p:cNvPr>
          <p:cNvSpPr/>
          <p:nvPr/>
        </p:nvSpPr>
        <p:spPr>
          <a:xfrm>
            <a:off x="4426214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210B2A-6320-304D-AB09-62D77A8F0F8C}"/>
              </a:ext>
            </a:extLst>
          </p:cNvPr>
          <p:cNvSpPr/>
          <p:nvPr/>
        </p:nvSpPr>
        <p:spPr>
          <a:xfrm>
            <a:off x="5789004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971618F-A65A-A147-8610-E122B80A23F3}"/>
              </a:ext>
            </a:extLst>
          </p:cNvPr>
          <p:cNvSpPr/>
          <p:nvPr/>
        </p:nvSpPr>
        <p:spPr>
          <a:xfrm>
            <a:off x="7126248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A582ECA-D06C-6346-B904-25DB12BE4871}"/>
              </a:ext>
            </a:extLst>
          </p:cNvPr>
          <p:cNvSpPr/>
          <p:nvPr/>
        </p:nvSpPr>
        <p:spPr>
          <a:xfrm>
            <a:off x="8705551" y="3484590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CDD315-D82B-EB49-BFCB-CBA88EFC4E5F}"/>
              </a:ext>
            </a:extLst>
          </p:cNvPr>
          <p:cNvSpPr/>
          <p:nvPr/>
        </p:nvSpPr>
        <p:spPr>
          <a:xfrm>
            <a:off x="8476667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EB5CFB6-81A8-6B45-942C-2282770D8F6C}"/>
              </a:ext>
            </a:extLst>
          </p:cNvPr>
          <p:cNvSpPr/>
          <p:nvPr/>
        </p:nvSpPr>
        <p:spPr>
          <a:xfrm>
            <a:off x="6095998" y="427318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Illumina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E480E9-B2A3-504C-BDD7-B6F97B3D19DD}"/>
              </a:ext>
            </a:extLst>
          </p:cNvPr>
          <p:cNvSpPr/>
          <p:nvPr/>
        </p:nvSpPr>
        <p:spPr>
          <a:xfrm>
            <a:off x="4762733" y="44756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ABySS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9193AE-B0B3-9045-B465-A10BF9DEB6DA}"/>
              </a:ext>
            </a:extLst>
          </p:cNvPr>
          <p:cNvSpPr txBox="1"/>
          <p:nvPr/>
        </p:nvSpPr>
        <p:spPr>
          <a:xfrm>
            <a:off x="6106844" y="5523193"/>
            <a:ext cx="2976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+ quality control at each step!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FFE20F4-CBB8-6F42-B8AA-9DAA05CA30E2}"/>
              </a:ext>
            </a:extLst>
          </p:cNvPr>
          <p:cNvSpPr/>
          <p:nvPr/>
        </p:nvSpPr>
        <p:spPr>
          <a:xfrm>
            <a:off x="3397590" y="4448271"/>
            <a:ext cx="952182" cy="672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(Oxford Nanopore)</a:t>
            </a:r>
          </a:p>
        </p:txBody>
      </p:sp>
    </p:spTree>
    <p:extLst>
      <p:ext uri="{BB962C8B-B14F-4D97-AF65-F5344CB8AC3E}">
        <p14:creationId xmlns:p14="http://schemas.microsoft.com/office/powerpoint/2010/main" val="48312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1389-8762-9C41-BA75-C1E5DEE6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 picked my flavors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EE249-D097-6D4B-BD0D-94C74246E108}"/>
              </a:ext>
            </a:extLst>
          </p:cNvPr>
          <p:cNvSpPr/>
          <p:nvPr/>
        </p:nvSpPr>
        <p:spPr>
          <a:xfrm>
            <a:off x="978484" y="3462288"/>
            <a:ext cx="927165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57473-9D6E-2B4D-9227-BDFE66739739}"/>
              </a:ext>
            </a:extLst>
          </p:cNvPr>
          <p:cNvSpPr/>
          <p:nvPr/>
        </p:nvSpPr>
        <p:spPr>
          <a:xfrm>
            <a:off x="2127595" y="3484590"/>
            <a:ext cx="952182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AB5BA7-DAED-4544-B604-15AE00004E31}"/>
              </a:ext>
            </a:extLst>
          </p:cNvPr>
          <p:cNvSpPr/>
          <p:nvPr/>
        </p:nvSpPr>
        <p:spPr>
          <a:xfrm>
            <a:off x="4664599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85336E-3486-B64C-9F88-0238098C9F24}"/>
              </a:ext>
            </a:extLst>
          </p:cNvPr>
          <p:cNvSpPr/>
          <p:nvPr/>
        </p:nvSpPr>
        <p:spPr>
          <a:xfrm>
            <a:off x="4757026" y="3012632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Supernova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82A25-ECD5-4246-8453-3EB97614C550}"/>
              </a:ext>
            </a:extLst>
          </p:cNvPr>
          <p:cNvSpPr/>
          <p:nvPr/>
        </p:nvSpPr>
        <p:spPr>
          <a:xfrm>
            <a:off x="4757026" y="34749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B73B80-DB9F-6B42-85F1-795C5110A033}"/>
              </a:ext>
            </a:extLst>
          </p:cNvPr>
          <p:cNvSpPr/>
          <p:nvPr/>
        </p:nvSpPr>
        <p:spPr>
          <a:xfrm>
            <a:off x="4757025" y="3977441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Canu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E91F74-3B9E-374A-BB64-D6C72300193C}"/>
              </a:ext>
            </a:extLst>
          </p:cNvPr>
          <p:cNvSpPr/>
          <p:nvPr/>
        </p:nvSpPr>
        <p:spPr>
          <a:xfrm>
            <a:off x="7365362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Re-Assembly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8F34D4-6AAB-6943-81C0-1B784491C2E6}"/>
              </a:ext>
            </a:extLst>
          </p:cNvPr>
          <p:cNvSpPr/>
          <p:nvPr/>
        </p:nvSpPr>
        <p:spPr>
          <a:xfrm>
            <a:off x="7448548" y="305712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Tigmint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D7DDA4-65B6-8C47-8D26-B553E422E714}"/>
              </a:ext>
            </a:extLst>
          </p:cNvPr>
          <p:cNvSpPr/>
          <p:nvPr/>
        </p:nvSpPr>
        <p:spPr>
          <a:xfrm>
            <a:off x="7448548" y="351943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miniasm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01D46FA-AA0E-9348-B40C-4B224EA8DC4E}"/>
              </a:ext>
            </a:extLst>
          </p:cNvPr>
          <p:cNvSpPr/>
          <p:nvPr/>
        </p:nvSpPr>
        <p:spPr>
          <a:xfrm>
            <a:off x="7448547" y="3971690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SALSA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115D05-3111-CF49-BD71-59543F3E346E}"/>
              </a:ext>
            </a:extLst>
          </p:cNvPr>
          <p:cNvSpPr/>
          <p:nvPr/>
        </p:nvSpPr>
        <p:spPr>
          <a:xfrm>
            <a:off x="7448546" y="4444048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31D7D7-A166-A84B-BE24-A4073B8E7B6D}"/>
              </a:ext>
            </a:extLst>
          </p:cNvPr>
          <p:cNvSpPr/>
          <p:nvPr/>
        </p:nvSpPr>
        <p:spPr>
          <a:xfrm>
            <a:off x="6012814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9E2C25-CAAF-E644-BF11-9125DCC03A37}"/>
              </a:ext>
            </a:extLst>
          </p:cNvPr>
          <p:cNvSpPr/>
          <p:nvPr/>
        </p:nvSpPr>
        <p:spPr>
          <a:xfrm>
            <a:off x="6096000" y="300688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10X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25DFBC-DF8E-C24E-9B88-1C709C0AC11C}"/>
              </a:ext>
            </a:extLst>
          </p:cNvPr>
          <p:cNvSpPr/>
          <p:nvPr/>
        </p:nvSpPr>
        <p:spPr>
          <a:xfrm>
            <a:off x="6096000" y="342900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PacBio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CF6057-E5FF-924D-9F62-39E79CEFF29A}"/>
              </a:ext>
            </a:extLst>
          </p:cNvPr>
          <p:cNvSpPr/>
          <p:nvPr/>
        </p:nvSpPr>
        <p:spPr>
          <a:xfrm>
            <a:off x="6095999" y="385111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Oxford Nano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18EED7-9477-5143-B8B8-D6C50BC221D6}"/>
              </a:ext>
            </a:extLst>
          </p:cNvPr>
          <p:cNvSpPr/>
          <p:nvPr/>
        </p:nvSpPr>
        <p:spPr>
          <a:xfrm>
            <a:off x="6095998" y="4685205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5147BF4-7654-EC4F-B6D7-FA84DC11F1D6}"/>
              </a:ext>
            </a:extLst>
          </p:cNvPr>
          <p:cNvSpPr/>
          <p:nvPr/>
        </p:nvSpPr>
        <p:spPr>
          <a:xfrm>
            <a:off x="1905650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EF36A57-6496-814E-B180-8FD2BBF96510}"/>
              </a:ext>
            </a:extLst>
          </p:cNvPr>
          <p:cNvSpPr/>
          <p:nvPr/>
        </p:nvSpPr>
        <p:spPr>
          <a:xfrm>
            <a:off x="3075280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0A6703E-CA11-6844-87F0-5FDBC3DBA9EB}"/>
              </a:ext>
            </a:extLst>
          </p:cNvPr>
          <p:cNvSpPr/>
          <p:nvPr/>
        </p:nvSpPr>
        <p:spPr>
          <a:xfrm>
            <a:off x="4426214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210B2A-6320-304D-AB09-62D77A8F0F8C}"/>
              </a:ext>
            </a:extLst>
          </p:cNvPr>
          <p:cNvSpPr/>
          <p:nvPr/>
        </p:nvSpPr>
        <p:spPr>
          <a:xfrm>
            <a:off x="5789004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971618F-A65A-A147-8610-E122B80A23F3}"/>
              </a:ext>
            </a:extLst>
          </p:cNvPr>
          <p:cNvSpPr/>
          <p:nvPr/>
        </p:nvSpPr>
        <p:spPr>
          <a:xfrm>
            <a:off x="7126248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A582ECA-D06C-6346-B904-25DB12BE4871}"/>
              </a:ext>
            </a:extLst>
          </p:cNvPr>
          <p:cNvSpPr/>
          <p:nvPr/>
        </p:nvSpPr>
        <p:spPr>
          <a:xfrm>
            <a:off x="8705551" y="3484590"/>
            <a:ext cx="927165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Genome?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CDD315-D82B-EB49-BFCB-CBA88EFC4E5F}"/>
              </a:ext>
            </a:extLst>
          </p:cNvPr>
          <p:cNvSpPr/>
          <p:nvPr/>
        </p:nvSpPr>
        <p:spPr>
          <a:xfrm>
            <a:off x="8476667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EB5CFB6-81A8-6B45-942C-2282770D8F6C}"/>
              </a:ext>
            </a:extLst>
          </p:cNvPr>
          <p:cNvSpPr/>
          <p:nvPr/>
        </p:nvSpPr>
        <p:spPr>
          <a:xfrm>
            <a:off x="6095998" y="427318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Illumina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E480E9-B2A3-504C-BDD7-B6F97B3D19DD}"/>
              </a:ext>
            </a:extLst>
          </p:cNvPr>
          <p:cNvSpPr/>
          <p:nvPr/>
        </p:nvSpPr>
        <p:spPr>
          <a:xfrm>
            <a:off x="4762733" y="44756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ABySS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274B22A-C472-A143-A906-3FDD6AD2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455" y="550866"/>
            <a:ext cx="3077097" cy="5756267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60FD7A2-0A20-774F-82E5-BADD8D10D94C}"/>
              </a:ext>
            </a:extLst>
          </p:cNvPr>
          <p:cNvSpPr/>
          <p:nvPr/>
        </p:nvSpPr>
        <p:spPr>
          <a:xfrm>
            <a:off x="3314404" y="2514434"/>
            <a:ext cx="1121521" cy="26565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B1DDA61-6152-214C-A552-930C193F242A}"/>
              </a:ext>
            </a:extLst>
          </p:cNvPr>
          <p:cNvSpPr/>
          <p:nvPr/>
        </p:nvSpPr>
        <p:spPr>
          <a:xfrm>
            <a:off x="3397590" y="3111977"/>
            <a:ext cx="952182" cy="65620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(10X)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F7E0EB4-3EB5-3744-8605-78D13FFA1C92}"/>
              </a:ext>
            </a:extLst>
          </p:cNvPr>
          <p:cNvSpPr/>
          <p:nvPr/>
        </p:nvSpPr>
        <p:spPr>
          <a:xfrm>
            <a:off x="3388584" y="3825114"/>
            <a:ext cx="952182" cy="559739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(PacBio)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9462CF2-BADD-F144-AF17-146BEFA31463}"/>
              </a:ext>
            </a:extLst>
          </p:cNvPr>
          <p:cNvSpPr/>
          <p:nvPr/>
        </p:nvSpPr>
        <p:spPr>
          <a:xfrm>
            <a:off x="3397590" y="4448271"/>
            <a:ext cx="952182" cy="672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(Oxford Nanopore)</a:t>
            </a:r>
          </a:p>
        </p:txBody>
      </p:sp>
    </p:spTree>
    <p:extLst>
      <p:ext uri="{BB962C8B-B14F-4D97-AF65-F5344CB8AC3E}">
        <p14:creationId xmlns:p14="http://schemas.microsoft.com/office/powerpoint/2010/main" val="12302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5233-AE40-4343-A100-A768D2EB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got a </a:t>
            </a:r>
            <a:r>
              <a:rPr lang="en-US" i="1" dirty="0"/>
              <a:t>good</a:t>
            </a:r>
            <a:r>
              <a:rPr lang="en-US" dirty="0"/>
              <a:t> genome but not a </a:t>
            </a:r>
            <a:r>
              <a:rPr lang="en-US" i="1" dirty="0"/>
              <a:t>great</a:t>
            </a:r>
            <a:r>
              <a:rPr lang="en-US" dirty="0"/>
              <a:t>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C8EF3-CAAE-434D-8F85-B1E6B3711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EB331-FD68-F44C-B09A-32E5CEEF39C0}"/>
              </a:ext>
            </a:extLst>
          </p:cNvPr>
          <p:cNvSpPr txBox="1"/>
          <p:nvPr/>
        </p:nvSpPr>
        <p:spPr>
          <a:xfrm>
            <a:off x="2483555" y="2503691"/>
            <a:ext cx="63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5CFD0-9027-9340-9B7C-0D858B201D8E}"/>
              </a:ext>
            </a:extLst>
          </p:cNvPr>
          <p:cNvSpPr txBox="1"/>
          <p:nvPr/>
        </p:nvSpPr>
        <p:spPr>
          <a:xfrm>
            <a:off x="7405512" y="2688357"/>
            <a:ext cx="836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BUSCO</a:t>
            </a:r>
          </a:p>
        </p:txBody>
      </p:sp>
    </p:spTree>
    <p:extLst>
      <p:ext uri="{BB962C8B-B14F-4D97-AF65-F5344CB8AC3E}">
        <p14:creationId xmlns:p14="http://schemas.microsoft.com/office/powerpoint/2010/main" val="372385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254</Words>
  <Application>Microsoft Macintosh PowerPoint</Application>
  <PresentationFormat>Widescreen</PresentationFormat>
  <Paragraphs>171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My only slightly snarky but perhaps moderately cynical summarization of what I’ve worked on with Delta Smelt.</vt:lpstr>
      <vt:lpstr>What are Delta Smelt?</vt:lpstr>
      <vt:lpstr>What are Delta Smelt?</vt:lpstr>
      <vt:lpstr>Where are Delta Smelt?</vt:lpstr>
      <vt:lpstr>Why are Delta Smelt important?</vt:lpstr>
      <vt:lpstr>What is currently being done?</vt:lpstr>
      <vt:lpstr>Genome Assembly come in a variety of flavors</vt:lpstr>
      <vt:lpstr>I picked my flavors</vt:lpstr>
      <vt:lpstr>And got a good genome but not a great genome</vt:lpstr>
      <vt:lpstr>Contemporary Ne</vt:lpstr>
      <vt:lpstr>Sex Marker</vt:lpstr>
      <vt:lpstr>Sex Marker</vt:lpstr>
      <vt:lpstr>Sex Marker</vt:lpstr>
      <vt:lpstr>Karyotype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only slightly snarky but perhaps moderately cynical summarization of Delta Smelt.</dc:title>
  <dc:creator>Microsoft Office User</dc:creator>
  <cp:lastModifiedBy>Microsoft Office User</cp:lastModifiedBy>
  <cp:revision>6</cp:revision>
  <dcterms:created xsi:type="dcterms:W3CDTF">2020-11-29T22:18:22Z</dcterms:created>
  <dcterms:modified xsi:type="dcterms:W3CDTF">2020-11-29T23:08:15Z</dcterms:modified>
</cp:coreProperties>
</file>